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208F8D-76B6-401F-B061-4675003CF8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6D40C-03F6-4044-86FC-63AC3CC2D1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S. purpuratus v5.0 genome browser displaying the labeled 18 hours post-fertilization ATAC-seq peaks and peak scores.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59AA3-DC41-4167-9173-B00F14057B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screenshot of the S. purpuratus v5.0 genome browser displaying the labeled 18 hours post-fertilization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844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screenshot of the S. purpuratus v5.0 genome browser displaying the labeled 18 hours post-fertilization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2024-05-19T13:10:47Z</dcterms:modified>
</cp:coreProperties>
</file>