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3A5142-BD0C-4492-9052-DC1BA646F3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A10646-4D9A-40B4-A2A1-FBE9D6342E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number of articles containing ‘probiotic/probiotics’ from 1950 to 2021 and articles of top 30 Disease/Health in 5-years groups. (A) The number of articles on probiotics has been growing rapidly during the past two decades. (B) Popular topics such as inflammation, diarrhea and cancer maintained a high rate of occurrence in the articles from 1991 to 2021.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873553-9A97-4280-B754-C3ED1106EE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The number of articles containing ‘probiotic/probiotics’ from 1950 to 2021 and articles of top 30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475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The number of articles containing ‘probiotic/probiotics’ from 1950 to 2021 and articles of top 30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2024-05-18T18:36:36Z</dcterms:modified>
</cp:coreProperties>
</file>