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C49F25-FDB0-42A9-90F5-BF90B1D47F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690E11-A058-4CDC-878B-785DAA0D02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Statistics of the extracted hypertension candidate genes. The blue bars indicate the number of genes extracted each year, while the yellow bars specify the number of novel genes discovered each year.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02D79A-8D8E-4301-8384-46A7BFEB7B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bas061, </a:t>
            </a:r>
            <a:r>
              <a:rPr lang="en-US" altLang="en-US" sz="1000">
                <a:solidFill>
                  <a:srgbClr val="333333"/>
                </a:solidFill>
                <a:hlinkClick r:id="rId3"/>
              </a:rPr>
              <a:t>https://doi.org/10.1093/database/bas061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Statistics of the extracted hypertension candidate genes. The blue bars indicate the number of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016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Statistics of the extracted hypertension candidate genes. The blue bars indicate the number of genes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2024-05-19T18:23:29Z</dcterms:modified>
</cp:coreProperties>
</file>