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012183-B8D2-4EA5-BF42-70D26A622D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74387-9631-4D99-8F8F-D29A50A4C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classification models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B449D-FAF8-406F-AFB0-5B9435036E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Snapshot of classification models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92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Snapshot of classification models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2024-05-20T04:58:38Z</dcterms:modified>
</cp:coreProperties>
</file>