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8AB77B-C0D7-47CB-8701-78A114F395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5F8371-8A0A-4197-BCB8-BA9E9172A4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Upon login, a home page showing the top level of cage organization—Locations—is shown. A navigation bar at the top of each page enables users to quickly access recently visited cages and experiments. A search box also assists in finding specific cages.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0D9C6B-423A-4A73-BEB6-D55F9C7D3C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Upon login, a home page showing the top level of cage organization—Locations—is shown. A navigation bar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91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Upon login, a home page showing the top level of cage organization—Locations—is shown. A navigation bar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2024-05-19T19:11:28Z</dcterms:modified>
</cp:coreProperties>
</file>