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3DED2-08F1-4E1A-B059-EC18FA62A9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91289-7E47-4F4B-8F43-F8E261847A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tools of DDPD. Using the Drug Property Concentration Analysis tab of the Analysis page, users can query a list of drugs via DDPD ID and visualize the property value distribution of the query list via violin plots. The blue violin plots represent the property value distribution of all the approved drugs in our database. The orange plots represent the distribution of the queried compounds. For the queried drugs for caco-2 permeability, only one data entry is found, therefore, one orange dot is shown. Additionally, the pvalues of the selected statistical tests are calculated and listed in the respective columns.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D996A-5429-42E2-9EFC-E1D80525B1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baab083, </a:t>
            </a:r>
            <a:r>
              <a:rPr lang="en-US" altLang="en-US" sz="1000">
                <a:solidFill>
                  <a:srgbClr val="333333"/>
                </a:solidFill>
                <a:hlinkClick r:id="rId3"/>
              </a:rPr>
              <a:t>https://doi.org/10.1093/database/baab083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tools of DDPD. Using the Drug Property Concentration Analysis tab of the Analysis page, users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57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Analysis tools of DDPD. Using the Drug Property Concentration Analysis tab of the Analysis page, users can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2024-05-03T05:44:36Z</dcterms:modified>
</cp:coreProperties>
</file>