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138F5C-3DAC-4417-B888-74539352250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1C23CA-CCFF-43C8-B53A-3E27565071E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BioC process sequence. The BioC workflow allows data in the BioC format, from a file or any other stream, to be read into the BioC data classes via the Input Connector, or written into a new stream, via the Output Connector. The Data Processing module stands for any kind of NLP or text mining process that uses these data. Several processing modules may be chained together between input and output.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2014. This work is written by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284E0C-CC4C-48F1-B812-9173AE42F18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Simple example of a BioC file.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2014. This work is written by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284E0C-CC4C-48F1-B812-9173AE42F18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 Key file describing BioC file in Figure 2 .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2014. This work is written by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284E0C-CC4C-48F1-B812-9173AE42F188}"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u053"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u053"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u053" TargetMode="External" /><Relationship Id="rId4" Type="http://schemas.openxmlformats.org/officeDocument/2006/relationships/image" Target="../media/image1.png" /><Relationship Id="rId5" Type="http://schemas.openxmlformats.org/officeDocument/2006/relationships/image" Target="../media/image4.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2014, , 2014, bau053, </a:t>
            </a:r>
            <a:r>
              <a:rPr lang="en-US" altLang="en-US" sz="1000">
                <a:solidFill>
                  <a:srgbClr val="333333"/>
                </a:solidFill>
                <a:hlinkClick r:id="rId3"/>
              </a:rPr>
              <a:t>https://doi.org/10.1093/database/bau053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BioC process sequence. The BioC workflow allows data in the BioC format, from a file or any other stream,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68224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2014, , 2014, bau053, </a:t>
            </a:r>
            <a:r>
              <a:rPr lang="en-US" altLang="en-US" sz="1000">
                <a:solidFill>
                  <a:srgbClr val="333333"/>
                </a:solidFill>
                <a:hlinkClick r:id="rId3"/>
              </a:rPr>
              <a:t>https://doi.org/10.1093/database/bau053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Simple example of a BioC file.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097173"/>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2014, , 2014, bau053, </a:t>
            </a:r>
            <a:r>
              <a:rPr lang="en-US" altLang="en-US" sz="1000">
                <a:solidFill>
                  <a:srgbClr val="333333"/>
                </a:solidFill>
                <a:hlinkClick r:id="rId3"/>
              </a:rPr>
              <a:t>https://doi.org/10.1093/database/bau053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Key file describing BioC file in Figure 2 .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23349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BioC process sequence. The BioC workflow allows data in the BioC format, from a file or any other stream, to ...</vt:lpstr>
      <vt:lpstr>Figure 2. Simple example of a BioC file.
</vt:lpstr>
      <vt:lpstr>Figure 3. Key file describing BioC file in Figure 2 .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2024-05-09T07:48:25Z</dcterms:modified>
</cp:coreProperties>
</file>