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934730-6EA9-45D6-ABE7-60E888103F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877EB-B07C-44F3-9239-9E257F03D6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the hCoronavirsesDB bioinformatics resource.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2D98C-91B6-4FDC-A4EC-1F86FD727D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Nucleotide and protein sequences search interface for the SARS-CoV, SARs-CoV-2, and MERS-CoV.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2D98C-91B6-4FDC-A4EC-1F86FD727D8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 data search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2D98C-91B6-4FDC-A4EC-1F86FD727D8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an experimentally verified B cell and T cell epitope data in the hCoronavirusesDB.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2D98C-91B6-4FDC-A4EC-1F86FD727D8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Clustal-Omega alignment of a customized search and visualized by MView.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2D98C-91B6-4FDC-A4EC-1F86FD727D8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Geo-Map of customized sequence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2D98C-91B6-4FDC-A4EC-1F86FD727D8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BLST search of the hCoronavirusesDB. BLAST search query interface and BLAST.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2D98C-91B6-4FDC-A4EC-1F86FD727D8D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Architecture of the hCoronavirsesDB bioinformatics resource.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5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Nucleotide and protein sequences search interface for the SARS-CoV, SARs-CoV-2, and MERS-CoV.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8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Sequence data search output.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577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Example of an experimentally verified B cell and T cell epitope data in the hCoronavirusesDB.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4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Clustal-Omega alignment of a customized search and visualized by MView.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30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Illustration of Geo-Map of customized sequence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6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Customized BLST search of the hCoronavirusesDB. BLAST search query interface and BLAST.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5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 1. Architecture of the hCoronavirsesDB bioinformatics resource.
</vt:lpstr>
      <vt:lpstr>Figure 2. Nucleotide and protein sequences search interface for the SARS-CoV, SARs-CoV-2, and MERS-CoV.
</vt:lpstr>
      <vt:lpstr>Figure 3. Sequence data search output.
</vt:lpstr>
      <vt:lpstr>Figure 4. Example of an experimentally verified B cell and T cell epitope data in the hCoronavirusesDB.
</vt:lpstr>
      <vt:lpstr>Figure 5. Clustal-Omega alignment of a customized search and visualized by MView.
</vt:lpstr>
      <vt:lpstr>Figure 6. Illustration of Geo-Map of customized sequence search.
</vt:lpstr>
      <vt:lpstr>Figure 7. Customized BLST search of the hCoronavirusesDB. BLAST search query interface and BLAST.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2024-04-29T07:00:06Z</dcterms:modified>
</cp:coreProperties>
</file>