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23196-6069-44C7-8594-F3DAD62653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FDCAD-F87B-493C-B363-858F0888C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Strategies WDK MVC design. Scientific data is stored in an application database of any design (supported vendors are Oracle and PostgreSQL). The WDK’s query cache can reside in that database or a separate one. The WDK Model is specified in XML and instantiated into Java objects that represent records and searches. The WDK query engine uses the Java model to perform searches against the application database or using a web services framework. The Java model is made available to the front-end through a JSP-compatible JavaBeans API. The View is primarily comprised of JSP, JSP tags and CSS, and also uses JavaScript, JQuery and AJAX.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009A2-B070-4E84-BA9E-10DD88F37B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bar027, </a:t>
            </a:r>
            <a:r>
              <a:rPr lang="en-US" altLang="en-US" sz="1000">
                <a:solidFill>
                  <a:srgbClr val="333333"/>
                </a:solidFill>
                <a:hlinkClick r:id="rId3"/>
              </a:rPr>
              <a:t>https://doi.org/10.1093/database/bar027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Strategies WDK MVC design. Scientific data is stored in an application database of any design (supported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7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Strategies WDK MVC design. Scientific data is stored in an application database of any design (supported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2024-05-09T05:10:57Z</dcterms:modified>
</cp:coreProperties>
</file>