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A47C9E-039C-42E5-8AF6-54F8E5AF93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0A3EFB-65F3-4AA1-A853-35E54E2E9D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use case—ICD code. This figure presents three different case studies exploring ICD-9 and ICD-10 codes. (A) The results for ICD-9 and ICD-10 codes starting with ‘104’ and ‘202’, respectively. (B) The results for ICD-9 and ICD-10 codes starting with ‘233’ and ‘411’, respectively. (C) The results for ICD-9 and ICD-10 codes starting with ‘770’ and ‘1316’,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413DD1-51BC-4332-BBA0-D24D75E405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PAS-GDC use case—ICD code. This figure presents three different case studies exploring ICD-9 and ICD-10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1001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PAS-GDC use case—ICD code. This figure presents three different case studies exploring ICD-9 and ICD-10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2024-05-03T07:59:20Z</dcterms:modified>
</cp:coreProperties>
</file>