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B7388B-F8E9-4627-9D0A-498EAAB8A44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121183-2CCC-4317-92E8-03BD6BA4FA6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Comparison of AED and PBC entity categories and numbers. (a) Comparison of Chemical, Disease, Phenomena, Species, Gene, Protein, Anatomy and Toxin. (b) Comparison of Technique, Therapeutics, ProteinMutation, Amino Acid, Vaccine, Enzyme, Peptide, CellLine, Location and Diagnosis. (c) Comparison of Equipment, DNAMutation, SNP, Behavior, Person, Nucleotide, Nucleic Acid, Genome, Agency, Nucleoside and Food.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4CB326-DC65-46E5-AE37-CDABFCF5B75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3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baac037, </a:t>
            </a:r>
            <a:r>
              <a:rPr lang="en-US" altLang="en-US" sz="1000">
                <a:solidFill>
                  <a:srgbClr val="333333"/>
                </a:solidFill>
                <a:hlinkClick r:id="rId3"/>
              </a:rPr>
              <a:t>https://doi.org/10.1093/database/baac037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Comparison of AED and PBC entity categories and numbers. (a) Comparison of Chemical, Disease, Phenomena,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1294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Comparison of AED and PBC entity categories and numbers. (a) Comparison of Chemical, Disease, Phenomena,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2024-05-03T17:20:58Z</dcterms:modified>
</cp:coreProperties>
</file>