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88656-FE24-498A-B6F6-CFD265D0A2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4E42FB-E3A8-4F76-BC15-59901ECE08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PAX6 report page. Report pages present data through a range of interactive tables, graphs and visualizations depending on the data type. A selection of features from the report page for the human PAX6 gene are shown here. (A) A summary of the main identifiers and chromosomal location. (B). An interactive table of Gene Ontology annotations. Only the first five rows are shown. (C). A table of disease annotations (original data source: OMIM, https://www.omim.org). Only the first five rows are displayed. (D). A graph showing up- and downregulation of the PAX6 gene in various disease conditions (original data from ArrayExpress experiment E-MTAB-62, https://www.ebi.ac.uk/arrayexpress/experiments/E-MTAB-62). (E). A graph showing protein localization data (from the Protein Atlas project, https://www.proteinatlas.org/humanproteome/tissue.). (F). A protein structure viewer pulling in data from the Protein Data Bank (https://www.rcsb.org).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9EB77E-A4D2-42AA-A755-2A43739A01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PAX6 report page. Report pages present data through a range of interactive tables, graphs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454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PAX6 report page. Report pages present data through a range of interactive tables, graphs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2024-05-03T08:01:37Z</dcterms:modified>
</cp:coreProperties>
</file>