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1ABF2-7089-4D8B-9052-98BE9FE664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D4CB79-7E29-402A-9C81-AFE5330171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Lifestyle-wide association studies of PCa. (A) PCa-LWAS; (B) classification of first class lifestyles; (C) distribution of research years; (D) distribution of research areas.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6171AD-19DA-4DC2-A015-9B5A3B3F0F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Lifestyle-wide association studies of PCa. (A) PCa-LWAS; (B) classification of first class lifestyles;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97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Lifestyle-wide association studies of PCa. (A) PCa-LWAS; (B) classification of first class lifestyles;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2024-05-19T16:02:02Z</dcterms:modified>
</cp:coreProperties>
</file>