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6072AB-0991-4978-83B4-F8564A1A43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32B5BA-D5C3-4F17-9E0E-68BC30B3638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A1.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Business layer classes.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58FFC3-1FAA-4FD8-B3D4-1301D677D6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A1. </a:t>
            </a:r>
            <a:r>
              <a:rPr lang="en-US" altLang="en-US" b="0"/>
              <a:t>Business layer classes.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5521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A1. Business layer classes.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2024-04-28T15:19:34Z</dcterms:modified>
</cp:coreProperties>
</file>