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0E8C5B-2096-4A72-B8B4-51B76D02CE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A8062-240A-4D0C-900B-38C9108CA4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human curation accuracy for the gene indexing task by using PubMed versus PubTator. (a) NLM mention-level results. (b) TAIR document-level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4C724-5621-4989-9EE7-EA9DC9349A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Comparison of human curation accuracy for the gene indexing task by using PubMed versus PubTator. (a) NLM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109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Comparison of human curation accuracy for the gene indexing task by using PubMed versus PubTator. (a) NLM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2024-05-19T13:17:58Z</dcterms:modified>
</cp:coreProperties>
</file>