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69BB2-6E8D-418D-A1C2-DB27E7FF2E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3EC257-7EC8-4877-93D7-F3DEF30BCA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tree of 40 eukaryotic species in four highlighted categories. Stramenopila, Plantae , Fungi and Animalia are in blue, orange, green and red, respectively. The tree topologies were inferred by Taxonomy Common Tree from NCBI (https://www.ncbi.nlm.nih.gov/Taxonomy/CommonTree/wwwcmt.cgi).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0C09B-83C0-4437-8EF6-14E46020B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Taxonomic tree of 40 eukaryotic species in four highlighted categories. Stramenopila, Plantae , Fungi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061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Taxonomic tree of 40 eukaryotic species in four highlighted categories. Stramenopila, Plantae , Fungi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2024-05-08T20:37:02Z</dcterms:modified>
</cp:coreProperties>
</file>