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82347-5110-409E-83F6-34A5F9830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26EF5-F25F-4846-B65F-E417B3E8EF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compound categories, inhibitors, activators and molecules that are both inhibitors and activators, based on the number of interacting enzymes and their molecular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6A489-5D1F-49C1-A5FA-BCD2258194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Visualization of compound categories, inhibitors, activators and molecules that are both inhibitors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89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Visualization of compound categories, inhibitors, activators and molecules that are both inhibitors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2024-05-06T11:31:23Z</dcterms:modified>
</cp:coreProperties>
</file>