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EFD087-C732-42A9-96DA-6A21585AB4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C870F-3EC0-4EE8-87F4-44132A1C2D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Spearman correlations between affective variables (Q10 and Q12) and (1) cognitive variables (Q9, Q11, Q13, Q14, Q16 and Q23) and (2) behavioral variables (Q15, Q26, Q18, Q20, Q21, Q25, Q17, Q19, Q22 and Q24). Variables that indicate a resistance to change are displayed in purple. All links represent statistically significant correlations. Blue links represent positive correlations, while red links for negative correlations. The thickness of the links indicates the strength of a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C08B9-D796-4D4C-9F6D-D337CF7AD5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baac001, </a:t>
            </a:r>
            <a:r>
              <a:rPr lang="en-US" altLang="en-US" sz="1000">
                <a:solidFill>
                  <a:srgbClr val="333333"/>
                </a:solidFill>
                <a:hlinkClick r:id="rId3"/>
              </a:rPr>
              <a:t>https://doi.org/10.1093/database/baac001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Spearman correlations between affective variables (Q10 and Q12) and (1) cognitive variables (Q9, Q11, Q13,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Spearman correlations between affective variables (Q10 and Q12) and (1) cognitive variables (Q9, Q11, Q13,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2024-07-27T02:52:00Z</dcterms:modified>
</cp:coreProperties>
</file>