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57C89-582A-4690-A1E2-E09376A65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CC403-B98E-4D6A-91CA-2326A999C4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EF3E5-A764-4C04-9D8C-2883B2FBCA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Interactive charts and streamlined integration with Microreact enabled in MGTdb. (a) An interactive chart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2024-07-27T06:59:25Z</dcterms:modified>
</cp:coreProperties>
</file>