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FADD3-7782-4E46-8C53-5D10997FC5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EDD9FF-2A5C-4C9B-BF1B-CC1CA1ADBB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the suggested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48519-2ACB-4059-B8AA-CD4EB55FAC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overview of the suggested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93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overview of the suggested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2024-05-19T16:53:34Z</dcterms:modified>
</cp:coreProperties>
</file>