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5A6E3D-1FB9-474C-B8BF-1B743EDE79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B608E0-9D12-4F0E-A975-AAA194C9B9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deviation (${\bf{\it{CU}}}{{\bf{\it{B}}}_{{\bf{\it{acr}}}\_{\bf{\it{CDS}}}}} - {\bf{\it{CU}}}{{\bf{\it{B}}}_{{\bf{\it{acr}}}\_{\bf{\it{interORFs}}}}}$) distribution at two different BLASTp cutoffs. (a) Deviation distribution calculated by comparison between CDS vs. acrs ($CU{B_{acr\_CDS}}$) and intergenic ORFs vs. acrs ($CU{B_{acr\_interORFs}}$) at a threshold of e-value ≤10e−3; (b) Deviation distribution calculated by comparison between $CU{B_{acr\_CDS}}$ and $CU{B_{acr\_interORFs}}$ at a threshold of e-value ≤10e−6.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E169F-B188-4361-B8D3-4D81C82490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deviation (${\bf{\it{CU}}}{{\bf{\it{B}}}_{{\bf{\it{acr}}}\_{\bf{\it{CDS}}}}} -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99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deviation (${\bf{\it{CU}}}{{\bf{\it{B}}}_{{\bf{\it{acr}}}\_{\bf{\it{CDS}}}}} -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2024-04-29T08:11:00Z</dcterms:modified>
</cp:coreProperties>
</file>