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6E791B-C127-4003-9F6F-DF7FB7D935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6AB69-1D98-405F-9151-C4B304164C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MAP (9) score results for each participating group. For MAP score calculations, an article was counted as relevant if it had one or more associated curated interactions. Across the groups, MAP scores were fairly high and consistent, ranging from 71% to 80%.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E7EE1E-F7C9-4B6E-93D7-6C8DE81975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bas037, </a:t>
            </a:r>
            <a:r>
              <a:rPr lang="en-US" altLang="en-US" sz="1000">
                <a:solidFill>
                  <a:srgbClr val="333333"/>
                </a:solidFill>
                <a:hlinkClick r:id="rId3"/>
              </a:rPr>
              <a:t>https://doi.org/10.1093/database/bas037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MAP (9) score results for each participating group. For MAP score calculations, an article was counted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283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MAP (9) score results for each participating group. For MAP score calculations, an article was counted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2024-05-19T11:37:30Z</dcterms:modified>
</cp:coreProperties>
</file>