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973B02-1925-4EF9-8787-F1802C1CB3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BB77B7-D7F9-4554-ABDB-A03D6C00E8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RBPTD development. Expression profiles, prognostic information and copy number variation (CNV) data were downloaded from The Cancer Genome Atlas (TCGA). To find the cancer-related RBPs, we used the DESeq2 package in the R software environment to analyse differentially expressed genes (DEGs), and the survival package of R software was used for survival analysis. To reveal the causes of abnormality of dysregulated RBPs, the genomic identification of significant targets in cancer (GISTIC) was used for CNV analysis. We also predicted the function of RBPs by CLIP-Seq experimental data and co-expression analysis. Finally, we then developed a database using the obtained RNA binding protein (RBP)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2D6C6B-184B-4CCA-B3A0-1BBEE38FB1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RBPs among cancers. (A) Distribution of significantly differentially expressed RBPs among cancers. (B) Distribution of RBPs with significant prognostic value among caners. (C) Count of DERBPs and RBPs with prognostic values in cancers. The number ahead of cancer means the number of cancers with the same RBPs. DERBPs = differentially expressed RBPs.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2D6C6B-184B-4CCA-B3A0-1BBEE38FB1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RBP result interface with two search modes. (A) Search the database according to tumour site, P value, p-adj and/or log2FC. (B) Search the database according to the name of RBP and cancer type. To get more details, users can click the “+” button.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2D6C6B-184B-4CCA-B3A0-1BBEE38FB1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CNVs among cancer types. Bar height indicates the number of genes with CNV in the primary site. Amplification = amplified regions. Deletion = deleted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2D6C6B-184B-4CCA-B3A0-1BBEE38FB1B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5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5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15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baz156, </a:t>
            </a:r>
            <a:r>
              <a:rPr lang="en-US" altLang="en-US" sz="1000">
                <a:solidFill>
                  <a:srgbClr val="333333"/>
                </a:solidFill>
                <a:hlinkClick r:id="rId3"/>
              </a:rPr>
              <a:t>https://doi.org/10.1093/database/baz156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RBPTD development. Expression profiles, prognostic information and copy number variation (CNV)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583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baz156, </a:t>
            </a:r>
            <a:r>
              <a:rPr lang="en-US" altLang="en-US" sz="1000">
                <a:solidFill>
                  <a:srgbClr val="333333"/>
                </a:solidFill>
                <a:hlinkClick r:id="rId3"/>
              </a:rPr>
              <a:t>https://doi.org/10.1093/database/baz156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RBPs among cancers. (A) Distribution of significantly differentially expressed RBPs among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57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baz156, </a:t>
            </a:r>
            <a:r>
              <a:rPr lang="en-US" altLang="en-US" sz="1000">
                <a:solidFill>
                  <a:srgbClr val="333333"/>
                </a:solidFill>
                <a:hlinkClick r:id="rId3"/>
              </a:rPr>
              <a:t>https://doi.org/10.1093/database/baz156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RBP result interface with two search modes. (A) Search the database according to tumour site, P value, p-adj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892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baz156, </a:t>
            </a:r>
            <a:r>
              <a:rPr lang="en-US" altLang="en-US" sz="1000">
                <a:solidFill>
                  <a:srgbClr val="333333"/>
                </a:solidFill>
                <a:hlinkClick r:id="rId3"/>
              </a:rPr>
              <a:t>https://doi.org/10.1093/database/baz156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CNVs among cancer types. Bar height indicates the number of genes with CNV in the primary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86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Workflow of RBPTD development. Expression profiles, prognostic information and copy number variation (CNV) ...</vt:lpstr>
      <vt:lpstr>Figure 2 Distribution of RBPs among cancers. (A) Distribution of significantly differentially expressed RBPs among ...</vt:lpstr>
      <vt:lpstr>Figure 4 RBP result interface with two search modes. (A) Search the database according to tumour site, P value, p-adj ...</vt:lpstr>
      <vt:lpstr>Figure 3 Distribution of CNVs among cancer types. Bar height indicates the number of genes with CNV in the primary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2024-05-19T15:47:36Z</dcterms:modified>
</cp:coreProperties>
</file>