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B39D76-ADDD-408F-ABA3-95D8A1D4F3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28A14-B30D-4A22-8EF9-51C361CF2D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SGD uses a variety of outreach and social media platforms to disseminate news and information to our user community. To increase readership and reach the broadest possible audience, content posted on one outreach platform is often publicized, announced or re-posted on other outreach platforms. Colored arrows indicate the directions in which content is pushed from one platform to another.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87B7F-C1B3-4BE9-87A5-E97CB015BF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bax002, </a:t>
            </a:r>
            <a:r>
              <a:rPr lang="en-US" altLang="en-US" sz="1000">
                <a:solidFill>
                  <a:srgbClr val="333333"/>
                </a:solidFill>
                <a:hlinkClick r:id="rId3"/>
              </a:rPr>
              <a:t>https://doi.org/10.1093/database/bax002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SGD uses a variety of outreach and social media platforms to disseminate news and information to our user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66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SGD uses a variety of outreach and social media platforms to disseminate news and information to our user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2024-05-19T10:30:18Z</dcterms:modified>
</cp:coreProperties>
</file>