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93189-8FDF-4924-9043-44274C248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C9F2D-0695-4321-977C-84217B85EC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Basic amino acid distribution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6409-B3CD-4AF4-A836-825E4D8A83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different length of peptide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6409-B3CD-4AF4-A836-825E4D8A83A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two kinds of peptide structure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6409-B3CD-4AF4-A836-825E4D8A83A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functions of peptides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6409-B3CD-4AF4-A836-825E4D8A83A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sources of peptide structure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6409-B3CD-4AF4-A836-825E4D8A83A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Basic amino acid distribution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3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proportion of different length of peptide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47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proportion of two kinds of peptide structure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45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functions of peptides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136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sources of peptide structure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0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Basic amino acid distribution in DPL.
</vt:lpstr>
      <vt:lpstr>Figure 2. The proportion of different length of peptide in DPL.
</vt:lpstr>
      <vt:lpstr>Figure 3. The proportion of two kinds of peptide structure in DPL.
</vt:lpstr>
      <vt:lpstr>Figure 4. The functions of peptides in DPL.
</vt:lpstr>
      <vt:lpstr>Figure 5. The sources of peptide structure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2024-05-19T20:29:45Z</dcterms:modified>
</cp:coreProperties>
</file>