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CC666-F9C1-4ADA-A07F-E8C356B3F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6844C-D70D-4100-91BB-774AF8876C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8FCF1-7A8B-4B87-957E-590ED809DE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Example: basic dependencies of main finding.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8FCF1-7A8B-4B87-957E-590ED809DE5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of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41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Example: basic dependencies of main finding.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699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Workflow of methods.
</vt:lpstr>
      <vt:lpstr>Figure 2 Example: basic dependencies of main finding.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2024-05-19T16:03:52Z</dcterms:modified>
</cp:coreProperties>
</file>