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AE4ADB-CE9F-4C20-B3C0-388799457D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0A40E7-1699-4747-AB29-B1C3D5FBDF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heatmap of ${{\rm{K}}_{\rm{M}}}$ values for all the reactions catalysed by 1.14.18.1 (x-axis) seen in particular organisms (y-axis).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5C22F7-6AAD-48A6-94A7-31E7B33A56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A heatmap of ${{\rm{K}}_{\rm{M}}}$ values for all the reactions catalysed by 1.14.18.1 (x-axis) seen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319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A heatmap of ${{\rm{K}}_{\rm{M}}}$ values for all the reactions catalysed by 1.14.18.1 (x-axis) seen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2024-04-28T09:48:03Z</dcterms:modified>
</cp:coreProperties>
</file>