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2EEF00-7E5E-4069-9D62-C1DB18DC16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C25F88-BBB3-4ABE-9C5A-4162F5158D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A graphical overview representing the various steps of an environmental gene survey, from the sampling step down to the data analysis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96A6C5-FF27-4E32-A515-B6A7BC5503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1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bau132,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 graphical overview representing the various steps of an environmental gene survey, from the sampling step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1824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 graphical overview representing the various steps of an environmental gene survey, from the sampling step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2024-05-15T23:29:54Z</dcterms:modified>
</cp:coreProperties>
</file>