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3AC10-1C31-4991-B1F0-824232F911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0C34F-12CC-4BD8-8FAF-59B9B1506F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Anatomy of an interaction. Biocurators curate data in structured notation (top) by conjoining terms from multiple vocabularies (middle), including the chemical branch of MeSH, 4 chemical qualifiers, 4 action term degrees, 55 action terms, NCBI gene symbols and 16 gene qualifiers. Multiplexing these short lists allow exponential combinations. Here, the biocurator additionally chose bisphenol A for C1 and ESR1 for G1 to complete the interaction. The notation is translated and displayed as a sentence on public CTD (yellow box).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0C57E-5B71-40D0-A3D4-21D4EF5C8E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Anatomy of an interaction. Biocurators curate data in structured notation (top) by conjoining terms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6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Anatomy of an interaction. Biocurators curate data in structured notation (top) by conjoining terms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2024-05-19T10:30:18Z</dcterms:modified>
</cp:coreProperties>
</file>