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C0231-F148-49CB-9CD7-38872CE00A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E76BB-E00D-4F7F-A251-6AAD2F0168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an abridged relation map describing minimal aptamers. Minimal aptamers are captured in the Aptamer Base by creating a new Interaction for each individual Minimal Aptamer, permitting the description of unique Aptamers can then be associated with the unique Interaction topics.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F6503-1764-4943-817E-D7B9D6053A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Overview of an abridged relation map describing minimal aptamers. Minimal aptamers are captured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Overview of an abridged relation map describing minimal aptamers. Minimal aptamers are captured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2024-05-19T10:56:07Z</dcterms:modified>
</cp:coreProperties>
</file>