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E8082A-0F5E-431E-BD82-A9BAC9B1E5B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467E50-BE58-4B6D-B9AF-83224681B11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Unordered contigs on pig chromosome 6 viewed in Zmap. The annotation of the CRISPLD2 gene shows clearly how the annotation highlights the fragmented nature of the assembly and aids in identifying the correct contig ordering. The vertebrate mRNA homology matches show the mismatches in the contiguity of the sequence. If sequence is contiguous the connecting lines between the matches are green, but where there is missing or incorrectly ordered sequence the connecting lines are orange.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6A78F4-6856-44FF-8473-C6E4FBA967B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0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bas009, </a:t>
            </a:r>
            <a:r>
              <a:rPr lang="en-US" altLang="en-US" sz="1000">
                <a:solidFill>
                  <a:srgbClr val="333333"/>
                </a:solidFill>
                <a:hlinkClick r:id="rId3"/>
              </a:rPr>
              <a:t>https://doi.org/10.1093/database/bas009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Unordered contigs on pig chromosome 6 viewed in Zmap. The annotation of the CRISPLD2 gene shows clearly how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86000" y="1371600"/>
            <a:ext cx="456468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Unordered contigs on pig chromosome 6 viewed in Zmap. The annotation of the CRISPLD2 gene shows clearly how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2024-05-19T12:57:52Z</dcterms:modified>
</cp:coreProperties>
</file>