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4D784B-1D2B-40A2-A2EE-49B5B0AC74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D0363F-80FB-4FD5-AC1A-F3FC327272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Steps for converting protein domain position to genome position.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5F240-9A7C-4114-9652-03C00237DA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Steps for converting protein domain position to genome position.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118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Steps for converting protein domain position to genome position.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2024-05-18T13:32:02Z</dcterms:modified>
</cp:coreProperties>
</file>