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21E6E-D7D9-493B-8FC0-BFC3BF6DD7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BBC85-BEA7-4520-9FED-1EEB4D86A1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BVDV–bovine interaction network in HPIDB 2.0. The represented network is obtained by selecting ‘Network Visualization’ in the result page obtained from a taxon search of HPIDB 2.0 data for BVDV strain NADL. The view shows the options (including exporting network, removing redundant data, changing layout, colors/shapes and filtering by taxon, protein, interaction type and detection method) available to the user to generate a custom network. Red and blue nodes represent viral and host proteins, respectively. Node size reflects the number of interactions available for proteins in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6E665-78FA-4E8B-BB79-2AA256246C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Visualization of BVDV–bovine interaction network in HPIDB 2.0. The represented network is obtained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02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Visualization of BVDV–bovine interaction network in HPIDB 2.0. The represented network is obtained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2024-05-20T20:51:20Z</dcterms:modified>
</cp:coreProperties>
</file>