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08EBC-D12C-435D-AA92-68983B440E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23492-11A9-4264-A407-A9BD156C13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search results in AcetoBase Version 2 showing taxonomic lineages of the query against the nucleotide and protein data sets. The search results for the clone data set show the isolation source of the clone, its description/definition and the putative taxonomy predicted with the acetotax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5171E0-B069-483A-9C6C-18D3574238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Screenshot of search results in AcetoBase Version 2 showing taxonomic lineages of the query against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52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Screenshot of search results in AcetoBase Version 2 showing taxonomic lineages of the query against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2024-05-18T19:47:13Z</dcterms:modified>
</cp:coreProperties>
</file>