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F75825-4637-4C7A-87F4-B061011959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AE7C04-178D-48BF-B913-42EEA2D140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Curation statistics. A. Cumulative numbers of publications curated (grey) and annotations added (red) bythe community over time. B. Cumulative number of new participants (red) and invitation response rate (grey) over time. C. The proportion of curatable fission yeast literature curated by PomBase staff and community, or as yet uncurated, by year published. Uncurated publications are subdivided into ‘uncurated community’ (invitation sent, no response) and ‘uncurated unassigned’ (no invitation sent—we do not send invitations for publications predating 2012).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BC3D73-C9A3-4C94-8945-DA2716246B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baaa028, </a:t>
            </a:r>
            <a:r>
              <a:rPr lang="en-US" altLang="en-US" sz="1000">
                <a:solidFill>
                  <a:srgbClr val="333333"/>
                </a:solidFill>
                <a:hlinkClick r:id="rId3"/>
              </a:rPr>
              <a:t>https://doi.org/10.1093/database/baaa028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Curation statistics. A. Cumulative numbers of publications curated (grey) and annotations added (red) bythe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1302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Curation statistics. A. Cumulative numbers of publications curated (grey) and annotations added (red) bythe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2024-05-19T14:41:32Z</dcterms:modified>
</cp:coreProperties>
</file>