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491324-C843-450E-81CC-6CC1C800CA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69D9DA-DD04-459F-A66E-22C86B7112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CycADS annotation management system workflow. Genomic information is combined in CycADS with the annotation data obtained using different methods and the collected data are filtered to produce the PathoLogic files (PF files output) that will then be used to generate the BioCyc databases with the Pathway Tools system (PathoLogic module). The annotations can also be extracted for other applications using the filtering system (other files output).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7097BD-9957-4618-8F79-D20D330CF7C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Screenshots of a BioCyc database generated by CycADS. An example page from AcypiCyc showing the enrichment of a BioCyc gene page with complementary information about the annotation source included in the ‘Summary’ and extra hyperlinks (‘Unification Links’) to important resources.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7097BD-9957-4618-8F79-D20D330CF7C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the EC annotation by different methods in AcypiCyc. (A) Reaction annotation by EC methods. Venn-diagrams showing the number of reactions (total of 1176) identified in the metabolic reconstructions using data from the different annotation methods [PRIAM, KAAS (two methods), Blast2GO-EC], the total number of reactions annotated by each method is specified in black below the method name, while specified in white is the number of unique or shared reactions among annotations. (B) Gene annotation by EC methods. Venn-diagrams showing the number of genes (total of 2281) annotated using the different methods [colour code for annotations as in (A)]. Note: multiple genes may catalyse a single reaction. This figure was generated using Aduna Cluster Map - http://www.aduna-software.com/technology/clustermap.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7097BD-9957-4618-8F79-D20D330CF7C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0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r00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bar008, </a:t>
            </a:r>
            <a:r>
              <a:rPr lang="en-US" altLang="en-US" sz="1000">
                <a:solidFill>
                  <a:srgbClr val="333333"/>
                </a:solidFill>
                <a:hlinkClick r:id="rId3"/>
              </a:rPr>
              <a:t>https://doi.org/10.1093/database/bar008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CycADS annotation management system workflow. Genomic information is combined in CycADS with the annotation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1259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bar008, </a:t>
            </a:r>
            <a:r>
              <a:rPr lang="en-US" altLang="en-US" sz="1000">
                <a:solidFill>
                  <a:srgbClr val="333333"/>
                </a:solidFill>
                <a:hlinkClick r:id="rId3"/>
              </a:rPr>
              <a:t>https://doi.org/10.1093/database/bar008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Screenshots of a BioCyc database generated by CycADS. An example page from AcypiCyc showing the enrichment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461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bar008, </a:t>
            </a:r>
            <a:r>
              <a:rPr lang="en-US" altLang="en-US" sz="1000">
                <a:solidFill>
                  <a:srgbClr val="333333"/>
                </a:solidFill>
                <a:hlinkClick r:id="rId3"/>
              </a:rPr>
              <a:t>https://doi.org/10.1093/database/bar008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the EC annotation by different methods in AcypiCyc. (A) Reaction annotation by EC methods.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300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CycADS annotation management system workflow. Genomic information is combined in CycADS with the annotation ...</vt:lpstr>
      <vt:lpstr>Figure 2. Screenshots of a BioCyc database generated by CycADS. An example page from AcypiCyc showing the enrichment of ...</vt:lpstr>
      <vt:lpstr>Figure 3. Comparison of the EC annotation by different methods in AcypiCyc. (A) Reaction annotation by EC methods.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2024-04-29T12:22:56Z</dcterms:modified>
</cp:coreProperties>
</file>