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5EF00A-7C51-41A8-A8DD-044C750127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4777C5-510F-44C9-9244-5849E39FD6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ConoMode website. (a) Interface of the ConoMode database. (b) Detailed page of Vc1.1-α9α9.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F7386A-217A-4DF6-B568-60A1A298C5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 of ConoMode website. (a) Interface of the ConoMode database. (b) Detailed page of Vc1.1-α9α9.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33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Screenshot of ConoMode website. (a) Interface of the ConoMode database. (b) Detailed page of Vc1.1-α9α9.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2024-05-19T16:53:55Z</dcterms:modified>
</cp:coreProperties>
</file>