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C4036-4431-4B4F-8231-C438C48B4C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B6514-1105-43EB-9FD5-1490A16DC5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Designing characteristics of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17EFE-C8AD-4AC3-A180-0E7D870126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Designing characteristics of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8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Designing characteristics of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2024-05-05T10:27:14Z</dcterms:modified>
</cp:coreProperties>
</file>