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8EA07-1265-4143-BB46-178F3BC004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B4695A-5E2D-443E-87BC-7E3D189694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Genomes of the various S. cerevisiae strains have been incorporated into the BLAST datasets at SGD, available for searching against genomic and coding DNA, as well as protein sequences at http://www.yeastgenome.org/cgi-bin/blast-sgd.pl.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C58CD-A905-48D6-AC77-5B8E120BB4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Precomputed ClustalW alignments of both amino acid and coding DNA sequences and ORF-specific dendrograms are available for each ORF at http://www.yeastgenome.org/cgibin/FUNGI/alignment.pl.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C58CD-A905-48D6-AC77-5B8E120BB41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Phylogram depicting relationships among S. cerevisiae strains based on Unweighted Pair Group Method with Arithmetic Mean (UPGMA) clustering of whole-genomic distances as calculated by Nijkamp et al. (16). Redrawn from Nijkamp et al. (16).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C58CD-A905-48D6-AC77-5B8E120BB41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12" TargetMode="External" /><Relationship Id="rId4"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12" TargetMode="External" /><Relationship Id="rId4"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bat012, </a:t>
            </a:r>
            <a:r>
              <a:rPr lang="en-US" altLang="en-US" sz="1000">
                <a:solidFill>
                  <a:srgbClr val="333333"/>
                </a:solidFill>
                <a:hlinkClick r:id="rId3"/>
              </a:rPr>
              <a:t>https://doi.org/10.1093/database/bat012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Genomes of the various S. cerevisiae strains have been incorporated into the BLAST datasets at SGD, available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bat012, </a:t>
            </a:r>
            <a:r>
              <a:rPr lang="en-US" altLang="en-US" sz="1000">
                <a:solidFill>
                  <a:srgbClr val="333333"/>
                </a:solidFill>
                <a:hlinkClick r:id="rId3"/>
              </a:rPr>
              <a:t>https://doi.org/10.1093/database/bat012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Precomputed ClustalW alignments of both amino acid and coding DNA sequences and ORF-specific dendrograms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bat012, </a:t>
            </a:r>
            <a:r>
              <a:rPr lang="en-US" altLang="en-US" sz="1000">
                <a:solidFill>
                  <a:srgbClr val="333333"/>
                </a:solidFill>
                <a:hlinkClick r:id="rId3"/>
              </a:rPr>
              <a:t>https://doi.org/10.1093/database/bat012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Phylogram depicting relationships among S. cerevisiae strains based on Unweighted Pair Group Method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Genomes of the various S. cerevisiae strains have been incorporated into the BLAST datasets at SGD, available ...</vt:lpstr>
      <vt:lpstr>Figure 2 Precomputed ClustalW alignments of both amino acid and coding DNA sequences and ORF-specific dendrograms are ...</vt:lpstr>
      <vt:lpstr>Figure 1 Phylogram depicting relationships among S. cerevisiae strains based on Unweighted Pair Group Method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2024-05-19T09:21:00Z</dcterms:modified>
</cp:coreProperties>
</file>