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98CDC6-ABC2-4466-9D12-5D9934D8DB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8088D0-0146-4D26-AEC9-26C012B5B0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3CD6E-E7D0-491B-AEFB-ED812D26E2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MEG3 involvement in dermatitis and chronic inflammatory response. MEG3 is co-expressed (positively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2024-07-27T02:46:25Z</dcterms:modified>
</cp:coreProperties>
</file>