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9880A1-E46E-4527-8991-411D9F0A64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052CC7-5DEC-4A30-8B92-783F28C1F47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homepage of Botryosphaeriales webpage.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D9F6B3-4277-4841-AB38-8A528097EC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homepage of Botryosphaeriales webpage.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55800" y="1371600"/>
            <a:ext cx="523645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homepage of Botryosphaeriales webpage.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2024-05-17T04:04:31Z</dcterms:modified>
</cp:coreProperties>
</file>