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D9D82B-7DEE-439F-876C-0D3A2966B5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46CAFF-4535-4C85-8A56-750BF718CA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plot of the answers to the question about the intuitiveness of GeMI according to the survey participant.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4205E-6A14-4471-B018-3C8C38CABB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Bar plot of the answers to the question about the intuitiveness of GeMI according to the survey participant.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281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Bar plot of the answers to the question about the intuitiveness of GeMI according to the survey participant.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2024-05-05T15:23:49Z</dcterms:modified>
</cp:coreProperties>
</file>