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0C979-0B76-4998-847E-CABA0FB0E2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9435E3-1E28-4586-9CC0-C2F79E932F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workflow of BCSCdb online database and summary of data statistics.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1958CA-0297-4A8E-8919-FEAA7ABD0D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representation of the workflow of BCSCdb online database and summary of data statistics.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41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representation of the workflow of BCSCdb online database and summary of data statistics.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2024-05-04T12:42:17Z</dcterms:modified>
</cp:coreProperties>
</file>