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292FDB1-194F-444F-B7EC-A2E77E236CD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584F496-1FE3-4AA2-8E6B-D6222E2C8AA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GO and KEGG enrichment analysis of protein biomarkers in LBD. (A) Enriched GO and KEGG pathways. (B) Protein–protein interaction network components identified by the MCODE algorithm. Nodes represent protein biomarkers in LBD. Edges represent the relationships between different proteins. The size of the node represents the node degree.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01B4753-8E8C-42FD-9BC5-AE9BDB6E591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51"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baac051, </a:t>
            </a:r>
            <a:r>
              <a:rPr lang="en-US" altLang="en-US" sz="1000">
                <a:solidFill>
                  <a:srgbClr val="333333"/>
                </a:solidFill>
                <a:hlinkClick r:id="rId3"/>
              </a:rPr>
              <a:t>https://doi.org/10.1093/database/baac051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GO and KEGG enrichment analysis of protein biomarkers in LBD. (A) Enriched GO and KEGG pathways. (B)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398264"/>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GO and KEGG enrichment analysis of protein biomarkers in LBD. (A) Enriched GO and KEGG pathways. (B)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2024-05-03T13:31:33Z</dcterms:modified>
</cp:coreProperties>
</file>