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2E789D-1AB8-41EF-BC05-A69D44D0C5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6F6EBB-B756-4E2A-A361-DD02419E6F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10 most frequent file types in the Variomes supplementary data index.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8B3F27-CFC1-46A2-B035-D94C36F19A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Distribution of the 10 most frequent file types in the Variomes supplementary data index.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406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Distribution of the 10 most frequent file types in the Variomes supplementary data index.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2024-04-27T19:50:15Z</dcterms:modified>
</cp:coreProperties>
</file>