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891BE-4148-4F7C-8338-169BAD38FF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61A64-D1AA-400A-9653-5660290DA4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metadata collection and database integration. (A): Metadata collection: Metadata were collected from a number of public data repositories. Metadata completion and cleaning (B): The metadata were cleaned, enriched with supplementary information collected from the associated publications, prior to harmonization steps (C): Database and web service constructions.
Alt text Figure 1: Metadata collection and database integration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3B5CA-E310-4D4C-9534-56BECB7BE0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Workflow of metadata collection and database integration. (A): Metadata collection: Metadata were collected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857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Workflow of metadata collection and database integration. (A): Metadata collection: Metadata were collected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2024-05-20T12:26:55Z</dcterms:modified>
</cp:coreProperties>
</file>