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F00A72-6B11-431D-8CD2-8E804B2403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8F959A-A7E3-4860-85D0-499C16932C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Tree diagrams of the first-level GPCR clusters, showing member sequences of cluster Pe001, which has a conservative core (A); and member sequences of cluster Ol001, which has no conservative core (B). In (A), the 3D protein structure of P51681 is displayed in its node, and a line segment is used to represent a zero-distance edge connecting two nodes in the core. In (B), a double-headed arrow is used to represent the shortest edge connecting two nodes in the core, and a single-headed arrow (directed toward the node closer to the core) is used to represent all other edges connecting two nodes in the cluster. Each edge is labeled with its length.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456105-2466-4815-B2EA-EBF7675AB9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Tree diagrams of the first-level GPCR clusters, showing member sequences of cluster Pe001, which has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73400" y="1371600"/>
            <a:ext cx="299842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Tree diagrams of the first-level GPCR clusters, showing member sequences of cluster Pe001, which has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2024-05-18T06:54:33Z</dcterms:modified>
</cp:coreProperties>
</file>