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E3FCE-F509-488F-AF66-880CE1CB81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13A4C-6FA4-4E72-B105-53ABE7077D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SSSOM TSV table (generated by the developers of the environmental exposure ontology (19) using rdf-matcher (26)), with a table header (lines that start with #, shown in purple) that contains the mapping set metadata, followed by the mappings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041DC-28E8-4F5A-9A2F-89F890B20E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SSSOM TSV table (generated by the developers of the environmental exposure ontology (19)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SSSOM TSV table (generated by the developers of the environmental exposure ontology (19)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2024-05-15T17:50:11Z</dcterms:modified>
</cp:coreProperties>
</file>