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19098-3FCE-4C44-9012-E6642726CF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7753E9-4A93-4C32-95D7-CB89BB2EDE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Model generated using RANMOD program for test case of cycloviolacin O2. (A) The input sequence of cycloviolacin O2 from Violoa odorata (PDB ID: 2KNM) and disulphide connectivity information. (B) The native NMR model (the first model of the ensemble) with the disulphide connectivity highlighted. (C) Cartoon representation of the generated model using secondary structural clues. (D) Cartoon representation of the cyclized and energy minimized model. Green and cyan cartoon corresponds to conformations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38C68-1BAD-4E23-A6F1-A5791FA1B3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Model generated using RANMOD program for test case of cycloviolacin O2. (A) The input sequence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Model generated using RANMOD program for test case of cycloviolacin O2. (A) The input sequence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2024-07-27T06:50:52Z</dcterms:modified>
</cp:coreProperties>
</file>