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989D85-A968-421A-920F-70630A662B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A25CBA-6DAB-4FFD-8733-3B323317C2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Candidate instance level entity normalization.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784ECE-475C-434D-98AE-E9F76D0617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Candidate instance level entity normalization.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837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Candidate instance level entity normalization.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2024-05-20T05:37:37Z</dcterms:modified>
</cp:coreProperties>
</file>